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71" r:id="rId3"/>
    <p:sldId id="270" r:id="rId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00"/>
    <a:srgbClr val="E4E4E4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682" y="0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/>
          <a:lstStyle>
            <a:lvl1pPr algn="r">
              <a:defRPr sz="1200"/>
            </a:lvl1pPr>
          </a:lstStyle>
          <a:p>
            <a:fld id="{8638E99A-8DAC-4994-9E08-83AD6D4DD85C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35" tIns="46868" rIns="93735" bIns="468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094" y="4861117"/>
            <a:ext cx="5679113" cy="4606549"/>
          </a:xfrm>
          <a:prstGeom prst="rect">
            <a:avLst/>
          </a:prstGeom>
        </p:spPr>
        <p:txBody>
          <a:bodyPr vert="horz" lIns="93735" tIns="46868" rIns="93735" bIns="468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613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682" y="9720613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 anchor="b"/>
          <a:lstStyle>
            <a:lvl1pPr algn="r">
              <a:defRPr sz="1200"/>
            </a:lvl1pPr>
          </a:lstStyle>
          <a:p>
            <a:fld id="{5D925C02-13AE-4E44-A838-B626619906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25C02-13AE-4E44-A838-B6266199066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25C02-13AE-4E44-A838-B6266199066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25C02-13AE-4E44-A838-B6266199066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E4D9E-3E09-4A38-B973-CF578121A091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DD5CC-C81B-4294-81FB-3EF5E169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fonecta.fi/s/10nu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mailto:cloudbowl@suomi24.f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loudbowl@suomi24.fi" TargetMode="External"/><Relationship Id="rId5" Type="http://schemas.openxmlformats.org/officeDocument/2006/relationships/hyperlink" Target="http://www.sajl.fi/sarjat/nuoret/u11-u9-turnausinfo/butchers-turnaus-16-5-porvoo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-2740867" y="2740867"/>
            <a:ext cx="6885384" cy="1403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7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        </a:t>
            </a:r>
            <a:r>
              <a:rPr lang="fi-FI" sz="7200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Cloud</a:t>
            </a:r>
            <a:r>
              <a:rPr lang="fi-FI" sz="7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 </a:t>
            </a:r>
            <a:r>
              <a:rPr lang="fi-FI" sz="7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Bowl  </a:t>
            </a:r>
            <a:endParaRPr lang="en-US" sz="7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648" y="0"/>
            <a:ext cx="774035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116632"/>
            <a:ext cx="7847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Kutsu </a:t>
            </a:r>
            <a:endParaRPr lang="en-US" sz="3200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 rot="16200000">
            <a:off x="-1845332" y="3564396"/>
            <a:ext cx="5877272" cy="1052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itchFamily="34" charset="0"/>
              </a:rPr>
              <a:t>               V</a:t>
            </a:r>
            <a:endParaRPr lang="en-US" sz="2000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Bold IT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4016" y="6165304"/>
            <a:ext cx="1187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rPr>
              <a:t>Porvoo</a:t>
            </a:r>
          </a:p>
          <a:p>
            <a:pPr algn="ctr"/>
            <a:r>
              <a:rPr lang="fi-FI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rPr>
              <a:t>xx</a:t>
            </a:r>
            <a:r>
              <a:rPr lang="fi-FI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rPr>
              <a:t>.5.2016</a:t>
            </a:r>
            <a:endParaRPr lang="fi-FI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rbe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63688" y="1087571"/>
            <a:ext cx="756084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            </a:t>
            </a:r>
            <a:r>
              <a:rPr lang="fi-FI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Cloud</a:t>
            </a:r>
            <a:r>
              <a:rPr lang="fi-FI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fi-FI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Bowl</a:t>
            </a:r>
            <a:r>
              <a:rPr lang="fi-FI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V - PORVOO         </a:t>
            </a:r>
            <a:r>
              <a:rPr lang="fi-FI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U13  |  U11 (avoin)  |  U9 (avoin)</a:t>
            </a:r>
          </a:p>
          <a:p>
            <a:endParaRPr lang="fi-FI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endParaRPr lang="fi-FI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PAIKKA</a:t>
            </a:r>
          </a:p>
          <a:p>
            <a:pPr lvl="3"/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Pallokenttä</a:t>
            </a:r>
          </a:p>
          <a:p>
            <a:pPr lvl="3"/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Lukiokatu 22, 06100 Porvoo</a:t>
            </a:r>
          </a:p>
          <a:p>
            <a:pPr lvl="3"/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http://www.fonecta.fi/s/10nu</a:t>
            </a:r>
            <a:endParaRPr lang="fi-FI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3"/>
            <a:endParaRPr lang="fi-FI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2"/>
            <a:r>
              <a:rPr lang="fi-FI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	</a:t>
            </a:r>
          </a:p>
          <a:p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AIKA</a:t>
            </a:r>
          </a:p>
          <a:p>
            <a:pPr lvl="3"/>
            <a:r>
              <a:rPr lang="fi-FI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La </a:t>
            </a:r>
            <a:r>
              <a:rPr lang="fi-FI" sz="1600" dirty="0" smtClean="0">
                <a:solidFill>
                  <a:srgbClr val="FF0000"/>
                </a:solidFill>
                <a:latin typeface="Corbel" pitchFamily="34" charset="0"/>
              </a:rPr>
              <a:t>xx</a:t>
            </a:r>
            <a:r>
              <a:rPr lang="fi-FI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.5.2016  |  klo</a:t>
            </a:r>
            <a:r>
              <a:rPr lang="fi-FI" sz="1600" dirty="0" smtClean="0">
                <a:solidFill>
                  <a:srgbClr val="FF0000"/>
                </a:solidFill>
                <a:latin typeface="Corbel" pitchFamily="34" charset="0"/>
              </a:rPr>
              <a:t> 10 - 18</a:t>
            </a:r>
          </a:p>
          <a:p>
            <a:endParaRPr lang="fi-FI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endParaRPr lang="fi-FI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JÄRJESTÄJÄ</a:t>
            </a:r>
            <a:endParaRPr lang="fi-FI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3"/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Porvoon </a:t>
            </a:r>
            <a:r>
              <a:rPr lang="fi-FI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Butchers</a:t>
            </a:r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 ry / Juniorit</a:t>
            </a:r>
          </a:p>
          <a:p>
            <a:pPr lvl="3"/>
            <a:r>
              <a:rPr lang="fi-FI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www.porvoonbutchers.com</a:t>
            </a:r>
            <a:endParaRPr lang="fi-FI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2"/>
            <a:endParaRPr lang="fi-FI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2"/>
            <a:endParaRPr lang="fi-FI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LISÄTIEDOT</a:t>
            </a:r>
          </a:p>
          <a:p>
            <a:pPr lvl="3"/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 </a:t>
            </a:r>
            <a:r>
              <a:rPr lang="fi-FI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</a:t>
            </a:r>
            <a:endParaRPr lang="fi-FI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3"/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044 – 1234 567</a:t>
            </a:r>
          </a:p>
          <a:p>
            <a:pPr lvl="3"/>
            <a:r>
              <a:rPr lang="fi-FI" sz="1400" dirty="0" smtClean="0">
                <a:hlinkClick r:id="rId4"/>
              </a:rPr>
              <a:t>cloudbowl@suomi24.fi</a:t>
            </a:r>
            <a:endParaRPr lang="fi-FI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038206"/>
            <a:ext cx="3096344" cy="32711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"/>
            <a:ext cx="1207402" cy="1628800"/>
          </a:xfrm>
          <a:prstGeom prst="rect">
            <a:avLst/>
          </a:prstGeom>
        </p:spPr>
      </p:pic>
      <p:pic>
        <p:nvPicPr>
          <p:cNvPr id="2" name="Kuva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76088"/>
            <a:ext cx="638580" cy="7422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5519192"/>
            <a:ext cx="7445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-2740867" y="2740867"/>
            <a:ext cx="6885384" cy="1403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7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        </a:t>
            </a:r>
            <a:r>
              <a:rPr lang="fi-FI" sz="7200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Cloud</a:t>
            </a:r>
            <a:r>
              <a:rPr lang="fi-FI" sz="7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 </a:t>
            </a:r>
            <a:r>
              <a:rPr lang="fi-FI" sz="7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Bowl  </a:t>
            </a:r>
            <a:endParaRPr lang="en-US" sz="7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648" y="0"/>
            <a:ext cx="7740352" cy="68853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16200000">
            <a:off x="-1845332" y="3564396"/>
            <a:ext cx="5877272" cy="1052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itchFamily="34" charset="0"/>
              </a:rPr>
              <a:t>               V</a:t>
            </a:r>
            <a:endParaRPr lang="en-US" sz="2000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Bold IT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4016" y="6165304"/>
            <a:ext cx="1187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rPr>
              <a:t>Porvoo</a:t>
            </a:r>
          </a:p>
          <a:p>
            <a:pPr algn="ctr"/>
            <a:r>
              <a:rPr lang="fi-FI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rPr>
              <a:t>xx</a:t>
            </a:r>
            <a:r>
              <a:rPr lang="fi-FI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rPr>
              <a:t>.5.2016</a:t>
            </a:r>
            <a:endParaRPr lang="fi-FI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rbe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"/>
            <a:ext cx="1207402" cy="16288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5519192"/>
            <a:ext cx="7445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9"/>
          <p:cNvSpPr txBox="1"/>
          <p:nvPr/>
        </p:nvSpPr>
        <p:spPr>
          <a:xfrm>
            <a:off x="1403648" y="135785"/>
            <a:ext cx="3744416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OTTELUIDEN KESTO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1">
              <a:tabLst>
                <a:tab pos="1162050" algn="l"/>
                <a:tab pos="1524000" algn="l"/>
              </a:tabLst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2 x 30 min (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puoliaika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5 min)</a:t>
            </a:r>
          </a:p>
          <a:p>
            <a:pPr lvl="2">
              <a:tabLst>
                <a:tab pos="1162050" algn="l"/>
                <a:tab pos="1524000" algn="l"/>
              </a:tabLst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TUOMARIT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marL="533400" lvl="1" indent="-266700">
              <a:buFont typeface="Arial" pitchFamily="34" charset="0"/>
              <a:buChar char="•"/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Pyydämme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ilmoittamaan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mukananne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tulevien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tuomareiden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nimet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ja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kokemustason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Corbel" pitchFamily="34" charset="0"/>
              </a:rPr>
              <a:t>Xx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.5.2016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mennessä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</a:t>
            </a:r>
          </a:p>
          <a:p>
            <a:pPr marL="533400" lvl="1" indent="-266700">
              <a:buFont typeface="Arial" pitchFamily="34" charset="0"/>
              <a:buChar char="•"/>
              <a:tabLst>
                <a:tab pos="1162050" algn="l"/>
                <a:tab pos="1524000" algn="l"/>
              </a:tabLst>
            </a:pPr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Tuomarit ilmoittetaan sähköisellä  lomakkeella: </a:t>
            </a:r>
            <a:r>
              <a:rPr lang="en-US" sz="1400" dirty="0" smtClean="0">
                <a:latin typeface="Corbel" pitchFamily="34" charset="0"/>
              </a:rPr>
              <a:t>   </a:t>
            </a:r>
          </a:p>
          <a:p>
            <a:pPr marL="533400" lvl="1">
              <a:tabLst>
                <a:tab pos="1162050" algn="l"/>
                <a:tab pos="1524000" algn="l"/>
              </a:tabLst>
            </a:pPr>
            <a:r>
              <a:rPr lang="fi-FI" sz="1200" b="1" dirty="0">
                <a:hlinkClick r:id="rId5"/>
              </a:rPr>
              <a:t>http://www.sajl.fi/sarjat/nuoret/u11-u9-turnausinfo/butchers-turnaus-16-5-porvoo</a:t>
            </a:r>
            <a:r>
              <a:rPr lang="fi-FI" sz="1200" b="1" dirty="0" smtClean="0">
                <a:hlinkClick r:id="rId5"/>
              </a:rPr>
              <a:t>/</a:t>
            </a:r>
            <a:endParaRPr lang="fi-FI" sz="1200" b="1" dirty="0" smtClean="0"/>
          </a:p>
          <a:p>
            <a:pPr marL="533400" lvl="1">
              <a:tabLst>
                <a:tab pos="1162050" algn="l"/>
                <a:tab pos="1524000" algn="l"/>
              </a:tabLst>
            </a:pPr>
            <a:endParaRPr lang="fi-FI" sz="1200" b="1" dirty="0" smtClean="0"/>
          </a:p>
          <a:p>
            <a:pPr marL="533400" lvl="1"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Tuomarikokous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pidetään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Corbel" pitchFamily="34" charset="0"/>
              </a:rPr>
              <a:t>xx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.5.2016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klo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xx.xx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 (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Ilmoitetaan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myöhemmin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)</a:t>
            </a:r>
            <a:b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</a:b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RUOKAILU 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marL="533400" lvl="1" indent="-266700">
              <a:buFont typeface="Arial" pitchFamily="34" charset="0"/>
              <a:buChar char="•"/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Järjestämme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turnausruokailun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</a:t>
            </a:r>
          </a:p>
          <a:p>
            <a:pPr marL="533400" lvl="1" indent="-266700">
              <a:buFont typeface="Arial" pitchFamily="34" charset="0"/>
              <a:buChar char="•"/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Pyydämme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ilmoittamaan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ruokailijoiden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lukumäärän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Corbel" pitchFamily="34" charset="0"/>
              </a:rPr>
              <a:t>XX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.4.2015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mennessä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turnauspäällikölle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</a:p>
          <a:p>
            <a:pPr marL="533400" lvl="1" indent="-266700">
              <a:buFont typeface="Arial" pitchFamily="34" charset="0"/>
              <a:buChar char="•"/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Ruokailulipukkeet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noudettavissa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turnaustoimistosta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 </a:t>
            </a:r>
          </a:p>
          <a:p>
            <a:pPr marL="533400" lvl="1" indent="-266700">
              <a:buFont typeface="Arial" pitchFamily="34" charset="0"/>
              <a:buChar char="•"/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Ruokailun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hinta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9 €/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hlö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 </a:t>
            </a:r>
          </a:p>
          <a:p>
            <a:pPr marL="533400" lvl="1" indent="-266700">
              <a:buFont typeface="Arial" pitchFamily="34" charset="0"/>
              <a:buChar char="•"/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Ruokailut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laskutetaan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etukäteen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ilmoitetun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määrän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mukaisesti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</a:t>
            </a:r>
          </a:p>
          <a:p>
            <a:pPr lvl="1">
              <a:tabLst>
                <a:tab pos="1162050" algn="l"/>
                <a:tab pos="1524000" algn="l"/>
              </a:tabLst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TURNAUSPÄÄLLIKKÖ 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marL="444500" lvl="1"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Turnauspäällikkönä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toimii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044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–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1234 567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    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	</a:t>
            </a:r>
            <a:r>
              <a:rPr lang="fi-FI" sz="1400" dirty="0" smtClean="0">
                <a:hlinkClick r:id="rId6"/>
              </a:rPr>
              <a:t>cloudbowl@suomi24.fi</a:t>
            </a:r>
            <a:endParaRPr lang="fi-FI" sz="1400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1">
              <a:tabLst>
                <a:tab pos="1162050" algn="l"/>
                <a:tab pos="1524000" algn="l"/>
              </a:tabLst>
            </a:pPr>
            <a:r>
              <a:rPr lang="fi-FI" sz="1600" dirty="0" smtClean="0"/>
              <a:t>	</a:t>
            </a:r>
            <a:endParaRPr lang="en-US" sz="1600" dirty="0"/>
          </a:p>
        </p:txBody>
      </p:sp>
      <p:sp>
        <p:nvSpPr>
          <p:cNvPr id="16" name="TextBox 11"/>
          <p:cNvSpPr txBox="1"/>
          <p:nvPr/>
        </p:nvSpPr>
        <p:spPr>
          <a:xfrm>
            <a:off x="5220071" y="144977"/>
            <a:ext cx="3753609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U11</a:t>
            </a:r>
            <a:r>
              <a:rPr lang="fi-FI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JA U9 JUNIORIEN ILMOITTAMINEN</a:t>
            </a:r>
            <a:r>
              <a:rPr lang="fi-FI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</a:p>
          <a:p>
            <a:pPr marL="533400" lvl="1" indent="-190500">
              <a:buFont typeface="Arial" pitchFamily="34" charset="0"/>
              <a:buChar char="•"/>
              <a:tabLst>
                <a:tab pos="1162050" algn="l"/>
                <a:tab pos="1524000" algn="l"/>
              </a:tabLst>
            </a:pPr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U11- ja U9-juniorijoukkueet ilmoitettava turnaukseen viimeistään </a:t>
            </a:r>
            <a:r>
              <a:rPr lang="fi-FI" sz="1400" dirty="0" smtClean="0">
                <a:solidFill>
                  <a:srgbClr val="FF0000"/>
                </a:solidFill>
                <a:latin typeface="Corbel" pitchFamily="34" charset="0"/>
              </a:rPr>
              <a:t>xx</a:t>
            </a:r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.4.2016</a:t>
            </a:r>
            <a:endParaRPr lang="fi-FI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marL="533400" lvl="1" indent="-266700">
              <a:buFont typeface="Arial" pitchFamily="34" charset="0"/>
              <a:buChar char="•"/>
              <a:tabLst>
                <a:tab pos="1162050" algn="l"/>
                <a:tab pos="1524000" algn="l"/>
              </a:tabLst>
            </a:pPr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Ilmoittautuminen lomakkeella: </a:t>
            </a:r>
            <a:r>
              <a:rPr lang="en-US" sz="1400" dirty="0" smtClean="0">
                <a:latin typeface="Corbel" pitchFamily="34" charset="0"/>
              </a:rPr>
              <a:t>   </a:t>
            </a:r>
          </a:p>
          <a:p>
            <a:pPr marL="533400" lvl="1">
              <a:tabLst>
                <a:tab pos="1162050" algn="l"/>
                <a:tab pos="1524000" algn="l"/>
              </a:tabLst>
            </a:pPr>
            <a:r>
              <a:rPr lang="fi-FI" sz="1200" b="1" dirty="0">
                <a:hlinkClick r:id="rId5"/>
              </a:rPr>
              <a:t>http://www.sajl.fi/sarjat/nuoret/u11-u9-turnausinfo/butchers-turnaus-16-5-porvoo</a:t>
            </a:r>
            <a:r>
              <a:rPr lang="fi-FI" sz="1200" b="1" dirty="0" smtClean="0">
                <a:hlinkClick r:id="rId5"/>
              </a:rPr>
              <a:t>/</a:t>
            </a:r>
            <a:endParaRPr lang="fi-FI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endParaRPr lang="fi-FI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KENTÄT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1">
              <a:tabLst>
                <a:tab pos="1162050" algn="l"/>
                <a:tab pos="1524000" algn="l"/>
              </a:tabLst>
            </a:pPr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Pallokenttä tekonurmea</a:t>
            </a:r>
            <a:endParaRPr lang="fi-FI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endParaRPr lang="fi-FI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PELAAJALUETTELOT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1"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Pelaajaluettelot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tulee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toimittaa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turnaus-päällikölle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SAJL:n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lomakkeella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viimeistään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Corbel" pitchFamily="34" charset="0"/>
              </a:rPr>
              <a:t>xx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.5.2016 </a:t>
            </a:r>
            <a:r>
              <a:rPr lang="fi-FI" sz="1400" dirty="0" smtClean="0">
                <a:hlinkClick r:id="rId6"/>
              </a:rPr>
              <a:t>cloudbowl@suomi24.fi</a:t>
            </a:r>
            <a:r>
              <a:rPr lang="fi-FI" sz="1400" dirty="0" smtClean="0"/>
              <a:t> 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Pelipäivän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rosteri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toimitetaan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turnaus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-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toimistoon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saapuessanne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Pallokentälle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</a:t>
            </a:r>
          </a:p>
          <a:p>
            <a:pPr lvl="1">
              <a:tabLst>
                <a:tab pos="1162050" algn="l"/>
                <a:tab pos="1524000" algn="l"/>
              </a:tabLst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TSEMPPARIPALKINNOT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1"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Turnauksessa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jaetaan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yksi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tsemppari-palkinto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/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joukkue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V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alinnoista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vastaavat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joukkueiden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valmentajat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Pyydämme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ilmoittamaan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valinnoista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turnaus-toimistoon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viimeisen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ottelunne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jälkeen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 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/>
            </a:r>
            <a:b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</a:b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PUKUHUONEET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1"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Pyritään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jakamaan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periaatteella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pukuhuone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/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seura</a:t>
            </a: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1">
              <a:tabLst>
                <a:tab pos="1162050" algn="l"/>
                <a:tab pos="1524000" algn="l"/>
              </a:tabLst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LÄÄKÄRI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1">
              <a:tabLst>
                <a:tab pos="1162050" algn="l"/>
                <a:tab pos="1524000" algn="l"/>
              </a:tabLst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Turnauksessa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on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paikalla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lääkäri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38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-2448779" y="3609020"/>
            <a:ext cx="5877272" cy="1052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      </a:t>
            </a:r>
            <a:r>
              <a:rPr lang="fi-FI" sz="7200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Cloud</a:t>
            </a:r>
            <a:r>
              <a:rPr lang="fi-FI" sz="7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 </a:t>
            </a:r>
            <a:r>
              <a:rPr lang="fi-FI" sz="72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Bowl  </a:t>
            </a:r>
            <a:endParaRPr lang="en-US" sz="7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12884" y="0"/>
            <a:ext cx="7740352" cy="68853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16200000">
            <a:off x="-1845332" y="3564396"/>
            <a:ext cx="5877272" cy="1052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itchFamily="34" charset="0"/>
              </a:rPr>
              <a:t>              V</a:t>
            </a:r>
            <a:endParaRPr lang="en-US" sz="2000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Bold IT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4016" y="6165304"/>
            <a:ext cx="1187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rPr>
              <a:t>Porvoo</a:t>
            </a:r>
          </a:p>
          <a:p>
            <a:pPr algn="ctr"/>
            <a:r>
              <a:rPr lang="fi-FI" sz="1600" b="1" dirty="0" smtClean="0">
                <a:solidFill>
                  <a:srgbClr val="FF0000"/>
                </a:solidFill>
                <a:latin typeface="Corbel" pitchFamily="34" charset="0"/>
              </a:rPr>
              <a:t>XX</a:t>
            </a:r>
            <a:r>
              <a:rPr lang="fi-FI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rPr>
              <a:t>.5.2016</a:t>
            </a:r>
            <a:endParaRPr lang="fi-FI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rbe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"/>
            <a:ext cx="1207402" cy="1628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03648" y="135785"/>
            <a:ext cx="37444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2050" algn="l"/>
                <a:tab pos="1524000" algn="l"/>
              </a:tabLst>
            </a:pPr>
            <a:r>
              <a:rPr lang="fi-FI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Viimeiseksi sivuksi voimassaolevat </a:t>
            </a:r>
            <a:r>
              <a:rPr lang="fi-FI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sponssit</a:t>
            </a:r>
            <a:endParaRPr lang="fi-FI" sz="1400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  <a:p>
            <a:pPr lvl="1">
              <a:tabLst>
                <a:tab pos="1162050" algn="l"/>
                <a:tab pos="1524000" algn="l"/>
              </a:tabLst>
            </a:pPr>
            <a:r>
              <a:rPr lang="fi-FI" sz="1600" dirty="0" smtClean="0"/>
              <a:t>	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220071" y="144977"/>
            <a:ext cx="3753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2050" algn="l"/>
                <a:tab pos="1524000" algn="l"/>
              </a:tabLst>
            </a:pPr>
            <a:r>
              <a:rPr lang="fi-FI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Viimeiseksi sivuksi voimassaolevat </a:t>
            </a:r>
            <a:r>
              <a:rPr lang="fi-FI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sponssit</a:t>
            </a:r>
            <a:endParaRPr lang="fi-FI" sz="1600" b="1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2113" y="5321158"/>
            <a:ext cx="641630" cy="74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3664</TotalTime>
  <Words>103</Words>
  <Application>Microsoft Office PowerPoint</Application>
  <PresentationFormat>Näytössä katseltava diaesitys (4:3)</PresentationFormat>
  <Paragraphs>78</Paragraphs>
  <Slides>3</Slides>
  <Notes>3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4" baseType="lpstr">
      <vt:lpstr>Office Theme</vt:lpstr>
      <vt:lpstr>PowerPoint-esitys</vt:lpstr>
      <vt:lpstr>PowerPoint-esitys</vt:lpstr>
      <vt:lpstr>PowerPoint-esitys</vt:lpstr>
    </vt:vector>
  </TitlesOfParts>
  <Company>A.C. Nielsen Finland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Huhta, Heikki</dc:creator>
  <cp:lastModifiedBy>Heikki Huhta</cp:lastModifiedBy>
  <cp:revision>114</cp:revision>
  <cp:lastPrinted>2015-04-02T10:38:34Z</cp:lastPrinted>
  <dcterms:created xsi:type="dcterms:W3CDTF">2012-03-18T14:13:26Z</dcterms:created>
  <dcterms:modified xsi:type="dcterms:W3CDTF">2015-05-18T09:35:01Z</dcterms:modified>
</cp:coreProperties>
</file>