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82" r:id="rId3"/>
    <p:sldId id="272" r:id="rId4"/>
    <p:sldId id="273" r:id="rId5"/>
    <p:sldId id="279" r:id="rId6"/>
    <p:sldId id="274" r:id="rId7"/>
    <p:sldId id="275" r:id="rId8"/>
    <p:sldId id="276" r:id="rId9"/>
    <p:sldId id="277" r:id="rId10"/>
    <p:sldId id="281" r:id="rId11"/>
    <p:sldId id="278" r:id="rId12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00"/>
    <a:srgbClr val="E4E4E4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034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8E99A-8DAC-4994-9E08-83AD6D4DD85C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25C02-13AE-4E44-A838-B626619906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5C02-13AE-4E44-A838-B6266199066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5C02-13AE-4E44-A838-B6266199066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5C02-13AE-4E44-A838-B6266199066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5C02-13AE-4E44-A838-B6266199066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5C02-13AE-4E44-A838-B6266199066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5C02-13AE-4E44-A838-B6266199066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5C02-13AE-4E44-A838-B6266199066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5C02-13AE-4E44-A838-B6266199066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5C02-13AE-4E44-A838-B6266199066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5C02-13AE-4E44-A838-B6266199066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5C02-13AE-4E44-A838-B6266199066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4D9E-3E09-4A38-B973-CF578121A091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5CC-C81B-4294-81FB-3EF5E1690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4D9E-3E09-4A38-B973-CF578121A091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5CC-C81B-4294-81FB-3EF5E1690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4D9E-3E09-4A38-B973-CF578121A091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5CC-C81B-4294-81FB-3EF5E1690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4D9E-3E09-4A38-B973-CF578121A091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5CC-C81B-4294-81FB-3EF5E1690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4D9E-3E09-4A38-B973-CF578121A091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5CC-C81B-4294-81FB-3EF5E1690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4D9E-3E09-4A38-B973-CF578121A091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5CC-C81B-4294-81FB-3EF5E1690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4D9E-3E09-4A38-B973-CF578121A091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5CC-C81B-4294-81FB-3EF5E1690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4D9E-3E09-4A38-B973-CF578121A091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5CC-C81B-4294-81FB-3EF5E1690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4D9E-3E09-4A38-B973-CF578121A091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5CC-C81B-4294-81FB-3EF5E1690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4D9E-3E09-4A38-B973-CF578121A091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5CC-C81B-4294-81FB-3EF5E1690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4D9E-3E09-4A38-B973-CF578121A091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D5CC-C81B-4294-81FB-3EF5E1690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E4D9E-3E09-4A38-B973-CF578121A091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DD5CC-C81B-4294-81FB-3EF5E1690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2448779" y="3780420"/>
            <a:ext cx="5877272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Cloud Bowl  </a:t>
            </a:r>
            <a:endParaRPr lang="en-US" sz="7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2884" y="0"/>
            <a:ext cx="77403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16200000">
            <a:off x="-1845332" y="3735796"/>
            <a:ext cx="5877272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I I I</a:t>
            </a:r>
            <a:endParaRPr lang="en-US" sz="20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"/>
            <a:ext cx="1207402" cy="1628800"/>
          </a:xfrm>
          <a:prstGeom prst="rect">
            <a:avLst/>
          </a:prstGeom>
        </p:spPr>
      </p:pic>
      <p:pic>
        <p:nvPicPr>
          <p:cNvPr id="21" name="Picture 20" descr="Trojans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965829"/>
            <a:ext cx="3961312" cy="4839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84976" y="6381328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1</a:t>
            </a:r>
            <a:endParaRPr lang="fi-FI" dirty="0">
              <a:solidFill>
                <a:schemeClr val="bg1">
                  <a:lumMod val="6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9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2448779" y="3780420"/>
            <a:ext cx="5877272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Cloud Bowl  </a:t>
            </a:r>
            <a:endParaRPr lang="en-US" sz="7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2884" y="0"/>
            <a:ext cx="77403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16200000">
            <a:off x="-1845332" y="3735796"/>
            <a:ext cx="5877272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I I I</a:t>
            </a:r>
            <a:endParaRPr lang="en-US" sz="20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"/>
            <a:ext cx="1207402" cy="1628800"/>
          </a:xfrm>
          <a:prstGeom prst="rect">
            <a:avLst/>
          </a:prstGeom>
        </p:spPr>
      </p:pic>
      <p:pic>
        <p:nvPicPr>
          <p:cNvPr id="6" name="Picture 5" descr="Devi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258831"/>
            <a:ext cx="2744307" cy="4258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84976" y="6381328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062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2448779" y="3780420"/>
            <a:ext cx="5877272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Cloud Bowl  </a:t>
            </a:r>
            <a:endParaRPr lang="en-US" sz="7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2884" y="0"/>
            <a:ext cx="77403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16200000">
            <a:off x="-1845332" y="3735796"/>
            <a:ext cx="5877272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I I I</a:t>
            </a:r>
            <a:endParaRPr lang="en-US" sz="20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"/>
            <a:ext cx="1207402" cy="162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37" y="2451821"/>
            <a:ext cx="4937523" cy="21293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84976" y="6381328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928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2448779" y="3780420"/>
            <a:ext cx="5877272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Cloud Bowl  </a:t>
            </a:r>
            <a:endParaRPr lang="en-US" sz="7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2884" y="0"/>
            <a:ext cx="77403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16200000">
            <a:off x="-1845332" y="3735796"/>
            <a:ext cx="5877272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I I I</a:t>
            </a:r>
            <a:endParaRPr lang="en-US" sz="20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"/>
            <a:ext cx="1207402" cy="1628800"/>
          </a:xfrm>
          <a:prstGeom prst="rect">
            <a:avLst/>
          </a:prstGeom>
        </p:spPr>
      </p:pic>
      <p:pic>
        <p:nvPicPr>
          <p:cNvPr id="21" name="Picture 20" descr="Trojans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07856" y="207403"/>
            <a:ext cx="1104541" cy="13493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84976" y="6381328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1</a:t>
            </a:r>
            <a:endParaRPr lang="fi-FI" dirty="0">
              <a:solidFill>
                <a:schemeClr val="bg1">
                  <a:lumMod val="6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5088" y="2708920"/>
            <a:ext cx="5877272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Tytöt</a:t>
            </a:r>
            <a:endParaRPr lang="en-US" sz="20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613" y="72007"/>
            <a:ext cx="1207403" cy="1628801"/>
          </a:xfrm>
          <a:prstGeom prst="rect">
            <a:avLst/>
          </a:prstGeom>
        </p:spPr>
      </p:pic>
      <p:pic>
        <p:nvPicPr>
          <p:cNvPr id="12" name="Picture 11" descr="TAFT_B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48189" y="332656"/>
            <a:ext cx="1167627" cy="1152128"/>
          </a:xfrm>
          <a:prstGeom prst="rect">
            <a:avLst/>
          </a:prstGeom>
        </p:spPr>
      </p:pic>
      <p:pic>
        <p:nvPicPr>
          <p:cNvPr id="13" name="Picture 12" descr="indian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27873" y="570552"/>
            <a:ext cx="1780431" cy="698208"/>
          </a:xfrm>
          <a:prstGeom prst="rect">
            <a:avLst/>
          </a:prstGeom>
        </p:spPr>
      </p:pic>
      <p:pic>
        <p:nvPicPr>
          <p:cNvPr id="14" name="Picture 13" descr="FAlcons_Big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85812" y="5498403"/>
            <a:ext cx="1518236" cy="9549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81" y="5076623"/>
            <a:ext cx="1418719" cy="1418719"/>
          </a:xfrm>
          <a:prstGeom prst="rect">
            <a:avLst/>
          </a:prstGeom>
        </p:spPr>
      </p:pic>
      <p:pic>
        <p:nvPicPr>
          <p:cNvPr id="16" name="Picture 15" descr="Devil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48370" y="5147275"/>
            <a:ext cx="878279" cy="13628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509155"/>
            <a:ext cx="1994783" cy="86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2448779" y="3780420"/>
            <a:ext cx="5877272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Cloud Bowl  </a:t>
            </a:r>
            <a:endParaRPr lang="en-US" sz="7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2884" y="0"/>
            <a:ext cx="77403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16200000">
            <a:off x="-1845332" y="3735796"/>
            <a:ext cx="5877272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I I I</a:t>
            </a:r>
            <a:endParaRPr lang="en-US" sz="20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"/>
            <a:ext cx="1207402" cy="162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84976" y="6381328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647" y="0"/>
            <a:ext cx="5083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2448779" y="3780420"/>
            <a:ext cx="5877272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Cloud Bowl  </a:t>
            </a:r>
            <a:endParaRPr lang="en-US" sz="7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2884" y="0"/>
            <a:ext cx="77403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16200000">
            <a:off x="-1845332" y="3735796"/>
            <a:ext cx="5877272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I I I</a:t>
            </a:r>
            <a:endParaRPr lang="en-US" sz="20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"/>
            <a:ext cx="1207402" cy="1628800"/>
          </a:xfrm>
          <a:prstGeom prst="rect">
            <a:avLst/>
          </a:prstGeom>
        </p:spPr>
      </p:pic>
      <p:pic>
        <p:nvPicPr>
          <p:cNvPr id="6" name="Picture 5" descr="TAFT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5544" y="1196752"/>
            <a:ext cx="4270752" cy="42140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84976" y="6381328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451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2448779" y="3780420"/>
            <a:ext cx="5877272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Cloud Bowl  </a:t>
            </a:r>
            <a:endParaRPr lang="en-US" sz="7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2884" y="0"/>
            <a:ext cx="77403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16200000">
            <a:off x="-1845332" y="3735796"/>
            <a:ext cx="5877272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I I I</a:t>
            </a:r>
            <a:endParaRPr lang="en-US" sz="20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"/>
            <a:ext cx="1207402" cy="1628800"/>
          </a:xfrm>
          <a:prstGeom prst="rect">
            <a:avLst/>
          </a:prstGeom>
        </p:spPr>
      </p:pic>
      <p:pic>
        <p:nvPicPr>
          <p:cNvPr id="6" name="Picture 5" descr="TAFT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5544" y="1196752"/>
            <a:ext cx="4270752" cy="42140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84976" y="6381328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3479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2448779" y="3780420"/>
            <a:ext cx="5877272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Cloud Bowl  </a:t>
            </a:r>
            <a:endParaRPr lang="en-US" sz="7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2884" y="0"/>
            <a:ext cx="77403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16200000">
            <a:off x="-1845332" y="3735796"/>
            <a:ext cx="5877272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I I I</a:t>
            </a:r>
            <a:endParaRPr lang="en-US" sz="20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"/>
            <a:ext cx="1207402" cy="1628800"/>
          </a:xfrm>
          <a:prstGeom prst="rect">
            <a:avLst/>
          </a:prstGeom>
        </p:spPr>
      </p:pic>
      <p:pic>
        <p:nvPicPr>
          <p:cNvPr id="6" name="Picture 5" descr="india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6943" y="2348880"/>
            <a:ext cx="6059473" cy="2376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84976" y="6381328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279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2448779" y="3780420"/>
            <a:ext cx="5877272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Cloud Bowl  </a:t>
            </a:r>
            <a:endParaRPr lang="en-US" sz="7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2884" y="0"/>
            <a:ext cx="77403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16200000">
            <a:off x="-1845332" y="3735796"/>
            <a:ext cx="5877272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I I I</a:t>
            </a:r>
            <a:endParaRPr lang="en-US" sz="20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"/>
            <a:ext cx="1207402" cy="1628800"/>
          </a:xfrm>
          <a:prstGeom prst="rect">
            <a:avLst/>
          </a:prstGeom>
        </p:spPr>
      </p:pic>
      <p:pic>
        <p:nvPicPr>
          <p:cNvPr id="6" name="Picture 5" descr="FAlcons_Big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5692" y="1628800"/>
            <a:ext cx="5838716" cy="3672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84976" y="6381328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1</a:t>
            </a:r>
            <a:endParaRPr lang="fi-FI" dirty="0">
              <a:solidFill>
                <a:schemeClr val="bg1">
                  <a:lumMod val="6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0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2448779" y="3780420"/>
            <a:ext cx="5877272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Cloud Bowl  </a:t>
            </a:r>
            <a:endParaRPr lang="en-US" sz="7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2884" y="0"/>
            <a:ext cx="77403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16200000">
            <a:off x="-1845332" y="3735796"/>
            <a:ext cx="5877272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I I I</a:t>
            </a:r>
            <a:endParaRPr lang="en-US" sz="20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"/>
            <a:ext cx="1207402" cy="162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68760"/>
            <a:ext cx="3960440" cy="3960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84976" y="6381328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452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2448779" y="3780420"/>
            <a:ext cx="5877272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Cloud Bowl  </a:t>
            </a:r>
            <a:endParaRPr lang="en-US" sz="7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2884" y="0"/>
            <a:ext cx="77403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16200000">
            <a:off x="-1845332" y="3735796"/>
            <a:ext cx="5877272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I I I</a:t>
            </a:r>
            <a:endParaRPr lang="en-US" sz="20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"/>
            <a:ext cx="1207402" cy="1628800"/>
          </a:xfrm>
          <a:prstGeom prst="rect">
            <a:avLst/>
          </a:prstGeom>
        </p:spPr>
      </p:pic>
      <p:pic>
        <p:nvPicPr>
          <p:cNvPr id="6" name="Picture 5" descr="Devi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258831"/>
            <a:ext cx="2744307" cy="4258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84976" y="6381328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974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2705</TotalTime>
  <Words>78</Words>
  <Application>Microsoft Office PowerPoint</Application>
  <PresentationFormat>Näytössä katseltava diaesitys (4:3)</PresentationFormat>
  <Paragraphs>45</Paragraphs>
  <Slides>11</Slides>
  <Notes>11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A.C. Nielsen Finland 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SeppHa01</dc:creator>
  <cp:lastModifiedBy>Heikki Huhta</cp:lastModifiedBy>
  <cp:revision>107</cp:revision>
  <dcterms:created xsi:type="dcterms:W3CDTF">2012-03-18T14:13:26Z</dcterms:created>
  <dcterms:modified xsi:type="dcterms:W3CDTF">2015-04-08T06:53:12Z</dcterms:modified>
</cp:coreProperties>
</file>